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57" r:id="rId4"/>
    <p:sldId id="277" r:id="rId5"/>
    <p:sldId id="258" r:id="rId6"/>
    <p:sldId id="276" r:id="rId7"/>
    <p:sldId id="274" r:id="rId8"/>
    <p:sldId id="260" r:id="rId9"/>
    <p:sldId id="273" r:id="rId10"/>
    <p:sldId id="272" r:id="rId11"/>
    <p:sldId id="261" r:id="rId12"/>
    <p:sldId id="271" r:id="rId13"/>
    <p:sldId id="262" r:id="rId14"/>
    <p:sldId id="270" r:id="rId15"/>
    <p:sldId id="263" r:id="rId16"/>
    <p:sldId id="269" r:id="rId17"/>
    <p:sldId id="264" r:id="rId18"/>
    <p:sldId id="268" r:id="rId19"/>
    <p:sldId id="265" r:id="rId20"/>
    <p:sldId id="267" r:id="rId21"/>
    <p:sldId id="26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2830-B81A-4899-BB6C-7F2BAA49213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2ECE2-AA8A-44B6-AFDE-D6DBBBD95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372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2169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9762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5266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3556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85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053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1379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9055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1690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4099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E9CAE-2AD9-4E04-B3E6-17ED2FCF30B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02E3-D21A-4D28-9220-B07B3EB78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0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&amp; Space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FCAT prep-Wednesday’s word</a:t>
            </a:r>
          </a:p>
          <a:p>
            <a:r>
              <a:rPr lang="en-US" dirty="0" smtClean="0"/>
              <a:t>Quiz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38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1123950"/>
            <a:ext cx="6362700" cy="5067300"/>
          </a:xfrm>
        </p:spPr>
      </p:pic>
      <p:sp>
        <p:nvSpPr>
          <p:cNvPr id="5" name="TextBox 4"/>
          <p:cNvSpPr txBox="1"/>
          <p:nvPr/>
        </p:nvSpPr>
        <p:spPr>
          <a:xfrm>
            <a:off x="590550" y="2038350"/>
            <a:ext cx="310515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The definition of a revolution is the movement of one object around a center or another object.</a:t>
            </a:r>
          </a:p>
        </p:txBody>
      </p:sp>
    </p:spTree>
    <p:extLst>
      <p:ext uri="{BB962C8B-B14F-4D97-AF65-F5344CB8AC3E}">
        <p14:creationId xmlns:p14="http://schemas.microsoft.com/office/powerpoint/2010/main" val="3879369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76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revolution</a:t>
            </a:r>
            <a:endParaRPr lang="en-US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1123950"/>
            <a:ext cx="6362700" cy="5067300"/>
          </a:xfrm>
        </p:spPr>
      </p:pic>
      <p:sp>
        <p:nvSpPr>
          <p:cNvPr id="5" name="TextBox 4"/>
          <p:cNvSpPr txBox="1"/>
          <p:nvPr/>
        </p:nvSpPr>
        <p:spPr>
          <a:xfrm>
            <a:off x="590550" y="2038350"/>
            <a:ext cx="310515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definition of a revolution is the movement of one object around a center or another object.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937807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4805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The </a:t>
            </a:r>
            <a:r>
              <a:rPr lang="en-US" sz="5400" dirty="0"/>
              <a:t>action of rotating around an axis or center.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73" y="533400"/>
            <a:ext cx="6087627" cy="564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4644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0515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rotation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4805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The </a:t>
            </a:r>
            <a:r>
              <a:rPr lang="en-US" sz="5400" dirty="0"/>
              <a:t>action of rotating around an axis or center.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73" y="533400"/>
            <a:ext cx="6087627" cy="564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845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6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 </a:t>
            </a:r>
            <a:r>
              <a:rPr lang="en-US" sz="5400" dirty="0"/>
              <a:t>mean distance from the center of the earth to the center of the sun.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1656557"/>
            <a:ext cx="4339590" cy="45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5372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0198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A.U. (Astronomical Unit)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6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The </a:t>
            </a:r>
            <a:r>
              <a:rPr lang="en-US" sz="5400" dirty="0"/>
              <a:t>mean distance from the center of the earth to the center of the sun.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1656557"/>
            <a:ext cx="4339590" cy="45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0461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6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</a:t>
            </a:r>
            <a:r>
              <a:rPr lang="en-US" sz="4000" dirty="0" smtClean="0"/>
              <a:t> unit of astronomical distance equivalent to the distance that light travels in one year.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800101"/>
            <a:ext cx="6243638" cy="53530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58607467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28900" cy="1325563"/>
          </a:xfrm>
        </p:spPr>
        <p:txBody>
          <a:bodyPr/>
          <a:lstStyle/>
          <a:p>
            <a:r>
              <a:rPr lang="en-US" b="1" dirty="0" smtClean="0"/>
              <a:t>Light-Year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671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</a:t>
            </a:r>
            <a:r>
              <a:rPr lang="en-US" sz="4000" dirty="0" smtClean="0"/>
              <a:t> unit of astronomical distance equivalent to the distance that light travels in one year.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800101"/>
            <a:ext cx="6243638" cy="53530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21174405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2724150" cy="4537075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A cloud </a:t>
            </a:r>
            <a:r>
              <a:rPr lang="en-US" sz="5400" dirty="0"/>
              <a:t>of gas and dust in outer </a:t>
            </a:r>
            <a:r>
              <a:rPr lang="en-US" sz="5400" dirty="0" smtClean="0"/>
              <a:t>space.</a:t>
            </a:r>
            <a:endParaRPr lang="en-US" sz="5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12" y="474784"/>
            <a:ext cx="6681788" cy="539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8312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07645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Nebula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2724150" cy="4537075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A cloud </a:t>
            </a:r>
            <a:r>
              <a:rPr lang="en-US" sz="5400" dirty="0"/>
              <a:t>of gas and dust in outer </a:t>
            </a:r>
            <a:r>
              <a:rPr lang="en-US" sz="5400" dirty="0" smtClean="0"/>
              <a:t>space.</a:t>
            </a:r>
            <a:endParaRPr lang="en-US" sz="5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12" y="474784"/>
            <a:ext cx="6681788" cy="539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3353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623955"/>
            <a:ext cx="7127560" cy="5948295"/>
          </a:xfrm>
        </p:spPr>
      </p:pic>
      <p:sp>
        <p:nvSpPr>
          <p:cNvPr id="5" name="TextBox 4"/>
          <p:cNvSpPr txBox="1"/>
          <p:nvPr/>
        </p:nvSpPr>
        <p:spPr>
          <a:xfrm>
            <a:off x="622010" y="1690688"/>
            <a:ext cx="4178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The process by which water changes from a liquid to a gas or vapor.</a:t>
            </a:r>
          </a:p>
        </p:txBody>
      </p:sp>
    </p:spTree>
    <p:extLst>
      <p:ext uri="{BB962C8B-B14F-4D97-AF65-F5344CB8AC3E}">
        <p14:creationId xmlns:p14="http://schemas.microsoft.com/office/powerpoint/2010/main" val="1281652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789" y="365125"/>
            <a:ext cx="7411452" cy="6343959"/>
          </a:xfrm>
        </p:spPr>
      </p:pic>
      <p:sp>
        <p:nvSpPr>
          <p:cNvPr id="5" name="TextBox 4"/>
          <p:cNvSpPr txBox="1"/>
          <p:nvPr/>
        </p:nvSpPr>
        <p:spPr>
          <a:xfrm>
            <a:off x="593558" y="1690688"/>
            <a:ext cx="33046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 object in the sky that sends out its own light, generated by nuclear reactions in its center</a:t>
            </a:r>
          </a:p>
        </p:txBody>
      </p:sp>
    </p:spTree>
    <p:extLst>
      <p:ext uri="{BB962C8B-B14F-4D97-AF65-F5344CB8AC3E}">
        <p14:creationId xmlns:p14="http://schemas.microsoft.com/office/powerpoint/2010/main" val="584308312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365125"/>
            <a:ext cx="2001253" cy="1325563"/>
          </a:xfrm>
        </p:spPr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Star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789" y="365125"/>
            <a:ext cx="7411452" cy="6343959"/>
          </a:xfrm>
        </p:spPr>
      </p:pic>
      <p:sp>
        <p:nvSpPr>
          <p:cNvPr id="5" name="TextBox 4"/>
          <p:cNvSpPr txBox="1"/>
          <p:nvPr/>
        </p:nvSpPr>
        <p:spPr>
          <a:xfrm>
            <a:off x="593558" y="1690688"/>
            <a:ext cx="33046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 object in the sky that sends out its own light, generated by nuclear reactions in its center</a:t>
            </a:r>
          </a:p>
        </p:txBody>
      </p:sp>
    </p:spTree>
    <p:extLst>
      <p:ext uri="{BB962C8B-B14F-4D97-AF65-F5344CB8AC3E}">
        <p14:creationId xmlns:p14="http://schemas.microsoft.com/office/powerpoint/2010/main" val="48601908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Evaporation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623955"/>
            <a:ext cx="7127560" cy="5948295"/>
          </a:xfrm>
        </p:spPr>
      </p:pic>
      <p:sp>
        <p:nvSpPr>
          <p:cNvPr id="5" name="TextBox 4"/>
          <p:cNvSpPr txBox="1"/>
          <p:nvPr/>
        </p:nvSpPr>
        <p:spPr>
          <a:xfrm>
            <a:off x="622010" y="1690688"/>
            <a:ext cx="4178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0" dirty="0" smtClean="0">
                <a:effectLst/>
              </a:rPr>
              <a:t>The process by which water changes from a liquid to a gas or vapor.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41425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5"/>
            <a:ext cx="4133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T</a:t>
            </a:r>
            <a:r>
              <a:rPr lang="en-US" sz="4400" b="0" dirty="0" smtClean="0">
                <a:solidFill>
                  <a:srgbClr val="000000"/>
                </a:solidFill>
                <a:effectLst/>
              </a:rPr>
              <a:t>he amount of water vapor in the air. Water vapor is the gaseous state of water and is invisible.</a:t>
            </a:r>
            <a:endParaRPr lang="en-US" sz="4400" dirty="0"/>
          </a:p>
        </p:txBody>
      </p:sp>
      <p:sp>
        <p:nvSpPr>
          <p:cNvPr id="4" name="AutoShape 2" descr="Image result for humidity"/>
          <p:cNvSpPr>
            <a:spLocks noChangeAspect="1" noChangeArrowheads="1"/>
          </p:cNvSpPr>
          <p:nvPr/>
        </p:nvSpPr>
        <p:spPr bwMode="auto">
          <a:xfrm>
            <a:off x="8826499" y="2111374"/>
            <a:ext cx="3222625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Image result for humidit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" descr="Image result for humidity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32" y="0"/>
            <a:ext cx="67751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47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Humidity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475"/>
            <a:ext cx="4133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</a:rPr>
              <a:t>T</a:t>
            </a:r>
            <a:r>
              <a:rPr lang="en-US" sz="4400" b="0" dirty="0" smtClean="0">
                <a:solidFill>
                  <a:srgbClr val="000000"/>
                </a:solidFill>
                <a:effectLst/>
              </a:rPr>
              <a:t>he amount of water vapor in the air. Water vapor is the gaseous state of water and is invisible.</a:t>
            </a:r>
            <a:endParaRPr lang="en-US" sz="4400" dirty="0"/>
          </a:p>
        </p:txBody>
      </p:sp>
      <p:sp>
        <p:nvSpPr>
          <p:cNvPr id="4" name="AutoShape 2" descr="Image result for humidity"/>
          <p:cNvSpPr>
            <a:spLocks noChangeAspect="1" noChangeArrowheads="1"/>
          </p:cNvSpPr>
          <p:nvPr/>
        </p:nvSpPr>
        <p:spPr bwMode="auto">
          <a:xfrm>
            <a:off x="8826499" y="2111374"/>
            <a:ext cx="3222625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humidit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humidity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32" y="0"/>
            <a:ext cx="67751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46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850" y="-46338"/>
            <a:ext cx="8515350" cy="690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00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81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</a:t>
            </a:r>
            <a:r>
              <a:rPr lang="en-US" sz="3600" dirty="0" smtClean="0"/>
              <a:t>he state of the atmosphere with respect to wind, temperature, cloudiness, moisture, pressure, etc.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838200"/>
            <a:ext cx="7086600" cy="491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16898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3622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weather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81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</a:t>
            </a:r>
            <a:r>
              <a:rPr lang="en-US" sz="3600" dirty="0" smtClean="0"/>
              <a:t>he state of the atmosphere with respect to wind, temperature, cloudiness, moisture, pressure, etc.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838200"/>
            <a:ext cx="7086600" cy="491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99474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2500" cy="6858000"/>
          </a:xfrm>
        </p:spPr>
      </p:pic>
    </p:spTree>
    <p:extLst>
      <p:ext uri="{BB962C8B-B14F-4D97-AF65-F5344CB8AC3E}">
        <p14:creationId xmlns:p14="http://schemas.microsoft.com/office/powerpoint/2010/main" val="3546978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314</Words>
  <Application>Microsoft Office PowerPoint</Application>
  <PresentationFormat>Widescreen</PresentationFormat>
  <Paragraphs>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Office Theme</vt:lpstr>
      <vt:lpstr>Earth &amp; Space Science</vt:lpstr>
      <vt:lpstr>PowerPoint Presentation</vt:lpstr>
      <vt:lpstr>Evaporation</vt:lpstr>
      <vt:lpstr>PowerPoint Presentation</vt:lpstr>
      <vt:lpstr>Humidity</vt:lpstr>
      <vt:lpstr>PowerPoint Presentation</vt:lpstr>
      <vt:lpstr>PowerPoint Presentation</vt:lpstr>
      <vt:lpstr>weather</vt:lpstr>
      <vt:lpstr>PowerPoint Presentation</vt:lpstr>
      <vt:lpstr>PowerPoint Presentation</vt:lpstr>
      <vt:lpstr>revolution</vt:lpstr>
      <vt:lpstr>PowerPoint Presentation</vt:lpstr>
      <vt:lpstr>rotation</vt:lpstr>
      <vt:lpstr>PowerPoint Presentation</vt:lpstr>
      <vt:lpstr>A.U. (Astronomical Unit)</vt:lpstr>
      <vt:lpstr>PowerPoint Presentation</vt:lpstr>
      <vt:lpstr>Light-Year</vt:lpstr>
      <vt:lpstr>PowerPoint Presentation</vt:lpstr>
      <vt:lpstr>Nebula</vt:lpstr>
      <vt:lpstr>PowerPoint Presentation</vt:lpstr>
      <vt:lpstr>Star</vt:lpstr>
    </vt:vector>
  </TitlesOfParts>
  <Company>Santa Rosa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&amp; Space Science</dc:title>
  <dc:creator>Cozart, Amy</dc:creator>
  <cp:lastModifiedBy>Cozart, Amy</cp:lastModifiedBy>
  <cp:revision>9</cp:revision>
  <dcterms:created xsi:type="dcterms:W3CDTF">2015-04-09T12:25:54Z</dcterms:created>
  <dcterms:modified xsi:type="dcterms:W3CDTF">2015-04-09T19:47:43Z</dcterms:modified>
</cp:coreProperties>
</file>