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81" r:id="rId4"/>
    <p:sldId id="282" r:id="rId5"/>
    <p:sldId id="268" r:id="rId6"/>
    <p:sldId id="258" r:id="rId7"/>
    <p:sldId id="269" r:id="rId8"/>
    <p:sldId id="274" r:id="rId9"/>
    <p:sldId id="275" r:id="rId10"/>
    <p:sldId id="276" r:id="rId11"/>
    <p:sldId id="270" r:id="rId12"/>
    <p:sldId id="260" r:id="rId13"/>
    <p:sldId id="277" r:id="rId14"/>
    <p:sldId id="278" r:id="rId15"/>
    <p:sldId id="279" r:id="rId16"/>
    <p:sldId id="280" r:id="rId17"/>
    <p:sldId id="271" r:id="rId18"/>
    <p:sldId id="262" r:id="rId19"/>
    <p:sldId id="263" r:id="rId20"/>
    <p:sldId id="272" r:id="rId21"/>
    <p:sldId id="264" r:id="rId22"/>
    <p:sldId id="265" r:id="rId23"/>
    <p:sldId id="273" r:id="rId24"/>
    <p:sldId id="266" r:id="rId25"/>
    <p:sldId id="26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246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6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246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49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249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51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251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51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251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2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2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2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52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53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53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53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53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53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EA5D2A-106E-4757-A422-B7E15E0E1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6275B-C263-401F-A7A9-80CB66065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F4E20-28C3-4CEE-9B68-EECE490F9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2371F26E-04CD-46A8-9794-3DB40DB32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D2536-464F-4F9D-AD57-0ADAB6F35E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6398-A939-4E97-8683-7D8B9D15F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A2711-0DC9-49C3-9C51-F74420584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FDB19-B5C0-4CE5-B1DF-144036242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05DE4-03BB-432D-BDD5-B7C840D82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C7096-AF4F-4D51-99D1-CB0EB61F3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A93F1-7A09-4D2A-84C8-86AE625AF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68D20-2A4E-4E91-92E6-B3F69ADF0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47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A65E022-D97B-47F1-AA01-F1B8BA913F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200400"/>
            <a:ext cx="8226425" cy="1736725"/>
          </a:xfrm>
        </p:spPr>
        <p:txBody>
          <a:bodyPr/>
          <a:lstStyle/>
          <a:p>
            <a:r>
              <a:rPr lang="en-US" sz="6000"/>
              <a:t>Identifying Variables</a:t>
            </a:r>
            <a:br>
              <a:rPr lang="en-US" sz="6000"/>
            </a:br>
            <a:r>
              <a:rPr lang="en-US" sz="6000"/>
              <a:t>&amp;</a:t>
            </a:r>
            <a:br>
              <a:rPr lang="en-US" sz="6000"/>
            </a:br>
            <a:r>
              <a:rPr lang="en-US" sz="6000"/>
              <a:t>Designing Investigations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was a controlled variable?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Same puzzle</a:t>
            </a:r>
          </a:p>
          <a:p>
            <a:pPr lvl="1">
              <a:lnSpc>
                <a:spcPct val="90000"/>
              </a:lnSpc>
            </a:pPr>
            <a:r>
              <a:rPr lang="en-US" sz="4000"/>
              <a:t>All of the participants were tested with the same puzzle.</a:t>
            </a:r>
          </a:p>
          <a:p>
            <a:pPr lvl="1">
              <a:lnSpc>
                <a:spcPct val="90000"/>
              </a:lnSpc>
            </a:pPr>
            <a:r>
              <a:rPr lang="en-US" sz="4000"/>
              <a:t>It would not have been a fair test if some had an easy 30 piece puzzle and some had a harder 500 piece puzzle.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Another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5715000"/>
          </a:xfrm>
        </p:spPr>
        <p:txBody>
          <a:bodyPr/>
          <a:lstStyle/>
          <a:p>
            <a:r>
              <a:rPr lang="en-US" sz="4400"/>
              <a:t>An investigation was done with an electromagnetic system made from a battery and wire wrapped around a nail.  Different sizes of nails were used.  The number of paper clips the electromagnet could pick up was measured.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are the variables in this investigation?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Independent variable: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Sizes of nails</a:t>
            </a:r>
          </a:p>
          <a:p>
            <a:pPr lvl="1"/>
            <a:r>
              <a:rPr lang="en-US" sz="4000"/>
              <a:t>These were changed by the scientist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Dependent variable: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Number of paper clips picked up</a:t>
            </a:r>
          </a:p>
          <a:p>
            <a:pPr lvl="1"/>
            <a:r>
              <a:rPr lang="en-US" sz="4000"/>
              <a:t>The number of paper clips observed and counted (measured)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Controlled variables: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Battery, wire, type of nail</a:t>
            </a:r>
          </a:p>
          <a:p>
            <a:pPr lvl="1"/>
            <a:r>
              <a:rPr lang="en-US"/>
              <a:t>None of these items were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One more: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3886200"/>
          </a:xfrm>
        </p:spPr>
        <p:txBody>
          <a:bodyPr/>
          <a:lstStyle/>
          <a:p>
            <a:r>
              <a:rPr lang="en-US"/>
              <a:t>The higher the temperature of water, the faster an egg will boil.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8915400" cy="4422775"/>
          </a:xfrm>
        </p:spPr>
        <p:txBody>
          <a:bodyPr/>
          <a:lstStyle/>
          <a:p>
            <a:r>
              <a:rPr lang="en-US" sz="4000"/>
              <a:t>Independent variable – temperature of water</a:t>
            </a:r>
          </a:p>
          <a:p>
            <a:r>
              <a:rPr lang="en-US" sz="4000"/>
              <a:t>Dependent variable – time to cook an egg</a:t>
            </a:r>
          </a:p>
          <a:p>
            <a:r>
              <a:rPr lang="en-US" sz="4000"/>
              <a:t>Controlled variable – type of egg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Kinds of Variables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r>
              <a:rPr lang="en-US" sz="3600"/>
              <a:t>Independent Variable – something that is changed by the scientist</a:t>
            </a:r>
          </a:p>
          <a:p>
            <a:pPr lvl="1"/>
            <a:r>
              <a:rPr lang="en-US" sz="3200"/>
              <a:t>What is tested</a:t>
            </a:r>
          </a:p>
          <a:p>
            <a:pPr lvl="1"/>
            <a:r>
              <a:rPr lang="en-US" sz="3200"/>
              <a:t>What is manipulated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Last one: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3733800"/>
          </a:xfrm>
        </p:spPr>
        <p:txBody>
          <a:bodyPr/>
          <a:lstStyle/>
          <a:p>
            <a:r>
              <a:rPr lang="en-US"/>
              <a:t>The temperature of water was measured at different depths of a pond.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077200" cy="4497387"/>
          </a:xfrm>
        </p:spPr>
        <p:txBody>
          <a:bodyPr/>
          <a:lstStyle/>
          <a:p>
            <a:r>
              <a:rPr lang="en-US" sz="3600"/>
              <a:t>Independent variable – depth of the water</a:t>
            </a:r>
          </a:p>
          <a:p>
            <a:r>
              <a:rPr lang="en-US" sz="3600"/>
              <a:t>Dependent variable – temperature</a:t>
            </a:r>
          </a:p>
          <a:p>
            <a:r>
              <a:rPr lang="en-US" sz="3600"/>
              <a:t>Controlled variable –  thermometer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6425" cy="1143000"/>
          </a:xfrm>
        </p:spPr>
        <p:txBody>
          <a:bodyPr/>
          <a:lstStyle/>
          <a:p>
            <a:r>
              <a:rPr lang="en-US"/>
              <a:t>Designing Investigations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sz="4000"/>
              <a:t>The greater the amount of soap in a soap and water mixture, the bigger a soap bubble can be blown.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2127250"/>
            <a:ext cx="7923212" cy="3968750"/>
          </a:xfrm>
        </p:spPr>
        <p:txBody>
          <a:bodyPr/>
          <a:lstStyle/>
          <a:p>
            <a:r>
              <a:rPr lang="en-US"/>
              <a:t>Design an investigation to test this hypothesis.</a:t>
            </a:r>
          </a:p>
          <a:p>
            <a:pPr lvl="1"/>
            <a:r>
              <a:rPr lang="en-US" sz="3200"/>
              <a:t>Identify the variables</a:t>
            </a:r>
          </a:p>
          <a:p>
            <a:pPr lvl="1"/>
            <a:r>
              <a:rPr lang="en-US" sz="3200"/>
              <a:t>What exactly will be changed?  How will it be changed?</a:t>
            </a:r>
          </a:p>
          <a:p>
            <a:pPr lvl="1"/>
            <a:r>
              <a:rPr lang="en-US" sz="3200"/>
              <a:t>What exactly will be measured?  How will it be measured?</a:t>
            </a:r>
          </a:p>
          <a:p>
            <a:pPr lvl="1"/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farther a ball drops, the higher it will bounce.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7999412" cy="4497387"/>
          </a:xfrm>
        </p:spPr>
        <p:txBody>
          <a:bodyPr/>
          <a:lstStyle/>
          <a:p>
            <a:r>
              <a:rPr lang="en-US" sz="3600"/>
              <a:t>Design an investigation to test this hypothesis.</a:t>
            </a:r>
          </a:p>
          <a:p>
            <a:pPr lvl="1"/>
            <a:r>
              <a:rPr lang="en-US" sz="3600"/>
              <a:t>Identify the variables</a:t>
            </a:r>
          </a:p>
          <a:p>
            <a:pPr lvl="1"/>
            <a:r>
              <a:rPr lang="en-US" sz="3600"/>
              <a:t>What exactly will be changed?  How will it be changed?</a:t>
            </a:r>
          </a:p>
          <a:p>
            <a:pPr lvl="1"/>
            <a:r>
              <a:rPr lang="en-US" sz="3600"/>
              <a:t>What exactly will be measured?  How will it be measured?</a:t>
            </a:r>
          </a:p>
          <a:p>
            <a:pPr lvl="1">
              <a:buFont typeface="Wingdings" pitchFamily="2" charset="2"/>
              <a:buNone/>
            </a:pPr>
            <a:endParaRPr lang="en-US" sz="3600"/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Kinds of Variables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r>
              <a:rPr lang="en-US" sz="3600"/>
              <a:t>Dependent Variable – something that might be affected by the change in the independent variable</a:t>
            </a:r>
          </a:p>
          <a:p>
            <a:pPr lvl="1"/>
            <a:r>
              <a:rPr lang="en-US" sz="3200"/>
              <a:t>What is observed</a:t>
            </a:r>
          </a:p>
          <a:p>
            <a:pPr lvl="1"/>
            <a:r>
              <a:rPr lang="en-US" sz="3200"/>
              <a:t>What is measured</a:t>
            </a:r>
          </a:p>
          <a:p>
            <a:pPr lvl="1"/>
            <a:r>
              <a:rPr lang="en-US" sz="3200"/>
              <a:t>The data collected during the investigation</a:t>
            </a:r>
          </a:p>
          <a:p>
            <a:pPr>
              <a:buFont typeface="Wingdings" pitchFamily="2" charset="2"/>
              <a:buNone/>
            </a:pPr>
            <a:r>
              <a:rPr lang="en-US" sz="36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Kinds of Variables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r>
              <a:rPr lang="en-US" sz="3600"/>
              <a:t>Controlled Variable – a variable that is not changed</a:t>
            </a:r>
          </a:p>
          <a:p>
            <a:pPr lvl="1"/>
            <a:r>
              <a:rPr lang="en-US" sz="3200"/>
              <a:t>Also called constants</a:t>
            </a:r>
          </a:p>
          <a:p>
            <a:pPr lvl="1"/>
            <a:r>
              <a:rPr lang="en-US" sz="3200"/>
              <a:t>Allow for a “fair test”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848600" cy="4876800"/>
          </a:xfrm>
        </p:spPr>
        <p:txBody>
          <a:bodyPr/>
          <a:lstStyle/>
          <a:p>
            <a:r>
              <a:rPr lang="en-US" sz="4800"/>
              <a:t>Students of different ages were given the same jigsaw puzzle to put together.  They were timed to see how long it took to finish the puzzle.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Identify the variables in this investigation.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was the independent variable?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Ages of the students</a:t>
            </a:r>
          </a:p>
          <a:p>
            <a:pPr lvl="1"/>
            <a:r>
              <a:rPr lang="en-US" sz="4000"/>
              <a:t>Different ages were tested by the scientist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was the dependent variable?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The time it to put the puzzle together</a:t>
            </a:r>
          </a:p>
          <a:p>
            <a:pPr lvl="1"/>
            <a:r>
              <a:rPr lang="en-US" sz="4000"/>
              <a:t>The time was observed and measured by the scientist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83</TotalTime>
  <Words>470</Words>
  <Application>Microsoft Office PowerPoint</Application>
  <PresentationFormat>On-screen Show (4:3)</PresentationFormat>
  <Paragraphs>62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Wingdings</vt:lpstr>
      <vt:lpstr>Fading Grid</vt:lpstr>
      <vt:lpstr>Identifying Variables &amp; Designing Investigations</vt:lpstr>
      <vt:lpstr>3 Kinds of Variables</vt:lpstr>
      <vt:lpstr>3 Kinds of Variables</vt:lpstr>
      <vt:lpstr>3 Kinds of Variables</vt:lpstr>
      <vt:lpstr>For Example:</vt:lpstr>
      <vt:lpstr>Students of different ages were given the same jigsaw puzzle to put together.  They were timed to see how long it took to finish the puzzle.</vt:lpstr>
      <vt:lpstr>Identify the variables in this investigation.</vt:lpstr>
      <vt:lpstr>What was the independent variable?</vt:lpstr>
      <vt:lpstr>What was the dependent variable?</vt:lpstr>
      <vt:lpstr>What was a controlled variable?</vt:lpstr>
      <vt:lpstr>Another example:</vt:lpstr>
      <vt:lpstr>An investigation was done with an electromagnetic system made from a battery and wire wrapped around a nail.  Different sizes of nails were used.  The number of paper clips the electromagnet could pick up was measured.</vt:lpstr>
      <vt:lpstr>What are the variables in this investigation?</vt:lpstr>
      <vt:lpstr>Independent variable:</vt:lpstr>
      <vt:lpstr>Dependent variable:</vt:lpstr>
      <vt:lpstr>Controlled variables:</vt:lpstr>
      <vt:lpstr>One more:</vt:lpstr>
      <vt:lpstr>The higher the temperature of water, the faster an egg will boil.</vt:lpstr>
      <vt:lpstr>PowerPoint Presentation</vt:lpstr>
      <vt:lpstr>Last one:</vt:lpstr>
      <vt:lpstr>The temperature of water was measured at different depths of a pond.</vt:lpstr>
      <vt:lpstr>PowerPoint Presentation</vt:lpstr>
      <vt:lpstr>Designing Investigations</vt:lpstr>
      <vt:lpstr>The greater the amount of soap in a soap and water mixture, the bigger a soap bubble can be blown.</vt:lpstr>
      <vt:lpstr>The farther a ball drops, the higher it will bounce.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Variables</dc:title>
  <dc:creator>Preferred Customer</dc:creator>
  <cp:lastModifiedBy>Cozart, Amy</cp:lastModifiedBy>
  <cp:revision>35</cp:revision>
  <dcterms:created xsi:type="dcterms:W3CDTF">2002-09-13T02:12:20Z</dcterms:created>
  <dcterms:modified xsi:type="dcterms:W3CDTF">2015-04-04T16:08:06Z</dcterms:modified>
</cp:coreProperties>
</file>