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9" autoAdjust="0"/>
    <p:restoredTop sz="94660"/>
  </p:normalViewPr>
  <p:slideViewPr>
    <p:cSldViewPr snapToGrid="0">
      <p:cViewPr varScale="1">
        <p:scale>
          <a:sx n="50" d="100"/>
          <a:sy n="50" d="100"/>
        </p:scale>
        <p:origin x="36" y="2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463C4-65AC-46EB-998F-741497A1341C}" type="datetimeFigureOut">
              <a:rPr lang="en-US" smtClean="0"/>
              <a:t>4/9/2015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5C7A4-FE24-4B38-A235-4DE7D5F7A4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2324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463C4-65AC-46EB-998F-741497A1341C}" type="datetimeFigureOut">
              <a:rPr lang="en-US" smtClean="0"/>
              <a:t>4/9/2015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5C7A4-FE24-4B38-A235-4DE7D5F7A4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5179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463C4-65AC-46EB-998F-741497A1341C}" type="datetimeFigureOut">
              <a:rPr lang="en-US" smtClean="0"/>
              <a:t>4/9/2015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5C7A4-FE24-4B38-A235-4DE7D5F7A4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6731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463C4-65AC-46EB-998F-741497A1341C}" type="datetimeFigureOut">
              <a:rPr lang="en-US" smtClean="0"/>
              <a:t>4/9/2015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5C7A4-FE24-4B38-A235-4DE7D5F7A4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414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463C4-65AC-46EB-998F-741497A1341C}" type="datetimeFigureOut">
              <a:rPr lang="en-US" smtClean="0"/>
              <a:t>4/9/2015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5C7A4-FE24-4B38-A235-4DE7D5F7A4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171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463C4-65AC-46EB-998F-741497A1341C}" type="datetimeFigureOut">
              <a:rPr lang="en-US" smtClean="0"/>
              <a:t>4/9/2015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5C7A4-FE24-4B38-A235-4DE7D5F7A4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7767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463C4-65AC-46EB-998F-741497A1341C}" type="datetimeFigureOut">
              <a:rPr lang="en-US" smtClean="0"/>
              <a:t>4/9/2015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5C7A4-FE24-4B38-A235-4DE7D5F7A4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012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463C4-65AC-46EB-998F-741497A1341C}" type="datetimeFigureOut">
              <a:rPr lang="en-US" smtClean="0"/>
              <a:t>4/9/2015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5C7A4-FE24-4B38-A235-4DE7D5F7A4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3639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463C4-65AC-46EB-998F-741497A1341C}" type="datetimeFigureOut">
              <a:rPr lang="en-US" smtClean="0"/>
              <a:t>4/9/2015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5C7A4-FE24-4B38-A235-4DE7D5F7A4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616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463C4-65AC-46EB-998F-741497A1341C}" type="datetimeFigureOut">
              <a:rPr lang="en-US" smtClean="0"/>
              <a:t>4/9/2015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5C7A4-FE24-4B38-A235-4DE7D5F7A4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02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463C4-65AC-46EB-998F-741497A1341C}" type="datetimeFigureOut">
              <a:rPr lang="en-US" smtClean="0"/>
              <a:t>4/9/2015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5C7A4-FE24-4B38-A235-4DE7D5F7A4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425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E463C4-65AC-46EB-998F-741497A1341C}" type="datetimeFigureOut">
              <a:rPr lang="en-US" smtClean="0"/>
              <a:t>4/9/2015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05C7A4-FE24-4B38-A235-4DE7D5F7A4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160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Earth and Space Science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Quiz #3- Monday’s Vocabulary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514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://upload.wikimedia.org/wikipedia/commons/1/13/KharazaArc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0"/>
            <a:ext cx="9144000" cy="6806078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2057400" y="457201"/>
            <a:ext cx="457458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dirty="0"/>
              <a:t>Weathering</a:t>
            </a:r>
          </a:p>
        </p:txBody>
      </p:sp>
      <p:sp>
        <p:nvSpPr>
          <p:cNvPr id="4" name="Rectangle 3"/>
          <p:cNvSpPr/>
          <p:nvPr/>
        </p:nvSpPr>
        <p:spPr>
          <a:xfrm>
            <a:off x="1524000" y="5181601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/>
              <a:t>The chemical and physical processes that break down rock and other substances.</a:t>
            </a:r>
          </a:p>
        </p:txBody>
      </p:sp>
    </p:spTree>
    <p:extLst>
      <p:ext uri="{BB962C8B-B14F-4D97-AF65-F5344CB8AC3E}">
        <p14:creationId xmlns:p14="http://schemas.microsoft.com/office/powerpoint/2010/main" val="418351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4" name="Picture 4" descr="http://www.usgs.gov/newsroom/images/2009_02_17/IMG_28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2514601" y="152401"/>
            <a:ext cx="297504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dirty="0"/>
              <a:t>Erosion</a:t>
            </a:r>
          </a:p>
        </p:txBody>
      </p:sp>
      <p:sp>
        <p:nvSpPr>
          <p:cNvPr id="7" name="Rectangle 6"/>
          <p:cNvSpPr/>
          <p:nvPr/>
        </p:nvSpPr>
        <p:spPr>
          <a:xfrm>
            <a:off x="1524000" y="1524000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/>
              <a:t>The process by which water, ice, wind, or gravity moves weathered particles of rock and soil.</a:t>
            </a:r>
          </a:p>
        </p:txBody>
      </p:sp>
    </p:spTree>
    <p:extLst>
      <p:ext uri="{BB962C8B-B14F-4D97-AF65-F5344CB8AC3E}">
        <p14:creationId xmlns:p14="http://schemas.microsoft.com/office/powerpoint/2010/main" val="2113741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 descr="http://hawkman.geoidea.org/wp-content/uploads/2010/08/sanandres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0"/>
            <a:ext cx="4680460" cy="6858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7391400" y="838201"/>
            <a:ext cx="2237792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0" dirty="0"/>
              <a:t>Fault</a:t>
            </a:r>
          </a:p>
        </p:txBody>
      </p:sp>
      <p:sp>
        <p:nvSpPr>
          <p:cNvPr id="5" name="Rectangle 4"/>
          <p:cNvSpPr/>
          <p:nvPr/>
        </p:nvSpPr>
        <p:spPr>
          <a:xfrm>
            <a:off x="6248400" y="2514600"/>
            <a:ext cx="44196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/>
              <a:t>A break in Earth’s crust along which rocks move.</a:t>
            </a:r>
          </a:p>
        </p:txBody>
      </p:sp>
    </p:spTree>
    <p:extLst>
      <p:ext uri="{BB962C8B-B14F-4D97-AF65-F5344CB8AC3E}">
        <p14:creationId xmlns:p14="http://schemas.microsoft.com/office/powerpoint/2010/main" val="2243865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 descr="http://www.marlimillerphoto.com/images/SrU-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1" y="0"/>
            <a:ext cx="9144000" cy="6858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2209801" y="1905001"/>
            <a:ext cx="449373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/>
              <a:t>Unconformity</a:t>
            </a:r>
          </a:p>
        </p:txBody>
      </p:sp>
      <p:sp>
        <p:nvSpPr>
          <p:cNvPr id="5" name="Rectangle 4"/>
          <p:cNvSpPr/>
          <p:nvPr/>
        </p:nvSpPr>
        <p:spPr>
          <a:xfrm>
            <a:off x="1524000" y="4495800"/>
            <a:ext cx="59436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/>
              <a:t>A gap in the geologic record that shows where rock layers have been lost due to erosion.</a:t>
            </a:r>
          </a:p>
        </p:txBody>
      </p:sp>
    </p:spTree>
    <p:extLst>
      <p:ext uri="{BB962C8B-B14F-4D97-AF65-F5344CB8AC3E}">
        <p14:creationId xmlns:p14="http://schemas.microsoft.com/office/powerpoint/2010/main" val="135550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www.my-walls.net/wp-content/uploads/2012/11/Silk-Roa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1" y="0"/>
            <a:ext cx="9147797" cy="6858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2362201" y="1066801"/>
            <a:ext cx="5525295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0" dirty="0"/>
              <a:t>Temperature</a:t>
            </a:r>
          </a:p>
        </p:txBody>
      </p:sp>
      <p:sp>
        <p:nvSpPr>
          <p:cNvPr id="4" name="Rectangle 3"/>
          <p:cNvSpPr/>
          <p:nvPr/>
        </p:nvSpPr>
        <p:spPr>
          <a:xfrm>
            <a:off x="3810000" y="2362200"/>
            <a:ext cx="6248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/>
              <a:t>A measure of the average energy of motion of the particles of a substance.</a:t>
            </a:r>
          </a:p>
        </p:txBody>
      </p:sp>
    </p:spTree>
    <p:extLst>
      <p:ext uri="{BB962C8B-B14F-4D97-AF65-F5344CB8AC3E}">
        <p14:creationId xmlns:p14="http://schemas.microsoft.com/office/powerpoint/2010/main" val="1172859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www.thesurfaceofthesun.com/images/hinode/LimbFlareJan12_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4038600" y="381001"/>
            <a:ext cx="2159694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0" dirty="0">
                <a:solidFill>
                  <a:srgbClr val="FF0000"/>
                </a:solidFill>
              </a:rPr>
              <a:t>Heat</a:t>
            </a: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4253238" y="1981200"/>
            <a:ext cx="641476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The transfer of thermal energy from a warmer object to a cooler object.</a:t>
            </a:r>
            <a:endParaRPr lang="en-US" sz="2000" dirty="0">
              <a:solidFill>
                <a:srgbClr val="FF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5587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2" name="Picture 4" descr="http://thewatchers.adorraeli.com/wp-content/uploads/2011/04/800px-Naruto_Whirlpools_taken_4-21-20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2743200" y="152401"/>
            <a:ext cx="368459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>
                <a:solidFill>
                  <a:schemeClr val="bg1"/>
                </a:solidFill>
              </a:rPr>
              <a:t>Convection</a:t>
            </a:r>
          </a:p>
        </p:txBody>
      </p:sp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1828800" y="1371601"/>
            <a:ext cx="735217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The transfer of thermal energy by the movement of a fluid.</a:t>
            </a:r>
            <a:endParaRPr lang="en-US" sz="3600" dirty="0">
              <a:solidFill>
                <a:schemeClr val="bg1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3394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gimmealine.files.wordpress.com/2010/05/ray-of-sunshin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3962401" y="609601"/>
            <a:ext cx="4150623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Radiation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1524000" y="4800600"/>
            <a:ext cx="9144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The transfer of energy by electromagnetic waves.</a:t>
            </a:r>
          </a:p>
        </p:txBody>
      </p:sp>
    </p:spTree>
    <p:extLst>
      <p:ext uri="{BB962C8B-B14F-4D97-AF65-F5344CB8AC3E}">
        <p14:creationId xmlns:p14="http://schemas.microsoft.com/office/powerpoint/2010/main" val="2844144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4" name="Picture 4" descr="http://www.arscives.com/china/images/red-hot-stee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381000" y="1143000"/>
            <a:ext cx="6858000" cy="4572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6161638" y="609601"/>
            <a:ext cx="450636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dirty="0">
                <a:solidFill>
                  <a:schemeClr val="accent6">
                    <a:lumMod val="75000"/>
                  </a:schemeClr>
                </a:solidFill>
              </a:rPr>
              <a:t>Conduction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6096000" y="2209801"/>
            <a:ext cx="4572000" cy="34778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4400" dirty="0">
                <a:solidFill>
                  <a:schemeClr val="accent6">
                    <a:lumMod val="75000"/>
                  </a:schemeClr>
                </a:solidFill>
              </a:rPr>
              <a:t>The transfer of thermal energy from one particle of matter to another.</a:t>
            </a:r>
          </a:p>
        </p:txBody>
      </p:sp>
    </p:spTree>
    <p:extLst>
      <p:ext uri="{BB962C8B-B14F-4D97-AF65-F5344CB8AC3E}">
        <p14:creationId xmlns:p14="http://schemas.microsoft.com/office/powerpoint/2010/main" val="303577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2" name="Picture 4" descr="http://www.ethosmarblecare.co.uk/images/petrology/igneou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1371600"/>
            <a:ext cx="7511140" cy="41148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3657601" y="152400"/>
            <a:ext cx="4896149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dirty="0">
                <a:solidFill>
                  <a:schemeClr val="accent6">
                    <a:lumMod val="75000"/>
                  </a:schemeClr>
                </a:solidFill>
              </a:rPr>
              <a:t>Igneous Rock </a:t>
            </a:r>
          </a:p>
        </p:txBody>
      </p:sp>
      <p:sp>
        <p:nvSpPr>
          <p:cNvPr id="5" name="Rectangle 4"/>
          <p:cNvSpPr/>
          <p:nvPr/>
        </p:nvSpPr>
        <p:spPr>
          <a:xfrm>
            <a:off x="1524000" y="5638800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A type of rock that forms from the cooling of molten rock at or below the surface.</a:t>
            </a:r>
          </a:p>
        </p:txBody>
      </p:sp>
    </p:spTree>
    <p:extLst>
      <p:ext uri="{BB962C8B-B14F-4D97-AF65-F5344CB8AC3E}">
        <p14:creationId xmlns:p14="http://schemas.microsoft.com/office/powerpoint/2010/main" val="688441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6" name="Picture 4" descr="http://global.asu.edu/sites/default/files/grand_canyon_scenery-123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838200"/>
            <a:ext cx="6553200" cy="49149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3276601" y="1"/>
            <a:ext cx="596547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>
                <a:solidFill>
                  <a:schemeClr val="bg1"/>
                </a:solidFill>
              </a:rPr>
              <a:t>Sedimentary Rock </a:t>
            </a:r>
          </a:p>
        </p:txBody>
      </p:sp>
      <p:sp>
        <p:nvSpPr>
          <p:cNvPr id="5" name="Rectangle 4"/>
          <p:cNvSpPr/>
          <p:nvPr/>
        </p:nvSpPr>
        <p:spPr>
          <a:xfrm>
            <a:off x="1524000" y="5943601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A type of rock that forms when particles from other rocks or the remains of plants and animals are pressed and cemented together.</a:t>
            </a:r>
          </a:p>
        </p:txBody>
      </p:sp>
    </p:spTree>
    <p:extLst>
      <p:ext uri="{BB962C8B-B14F-4D97-AF65-F5344CB8AC3E}">
        <p14:creationId xmlns:p14="http://schemas.microsoft.com/office/powerpoint/2010/main" val="2059789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4.bp.blogspot.com/-cvHhaggN7l4/TuoCB8dRmLI/AAAAAAAAARE/R34Tarx69NU/s1600/matterhorn+%25281%25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6781801" y="381000"/>
            <a:ext cx="3433697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Metamorphic </a:t>
            </a:r>
          </a:p>
          <a:p>
            <a:r>
              <a:rPr lang="en-US" sz="4400" dirty="0">
                <a:solidFill>
                  <a:schemeClr val="bg1"/>
                </a:solidFill>
              </a:rPr>
              <a:t>		Rock </a:t>
            </a:r>
          </a:p>
        </p:txBody>
      </p:sp>
      <p:sp>
        <p:nvSpPr>
          <p:cNvPr id="4" name="Rectangle 3"/>
          <p:cNvSpPr/>
          <p:nvPr/>
        </p:nvSpPr>
        <p:spPr>
          <a:xfrm>
            <a:off x="1524000" y="0"/>
            <a:ext cx="37338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A type of rock that forms from an existing rock that is changed by heat, pressure, or chemical reaction.</a:t>
            </a:r>
          </a:p>
        </p:txBody>
      </p:sp>
    </p:spTree>
    <p:extLst>
      <p:ext uri="{BB962C8B-B14F-4D97-AF65-F5344CB8AC3E}">
        <p14:creationId xmlns:p14="http://schemas.microsoft.com/office/powerpoint/2010/main" val="4119823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210</Words>
  <Application>Microsoft Office PowerPoint</Application>
  <PresentationFormat>Widescreen</PresentationFormat>
  <Paragraphs>27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Earth and Space Science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Santa Rosa County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Earth and Space Science</dc:title>
  <dc:creator>Cozart, Amy</dc:creator>
  <cp:lastModifiedBy>Cozart, Amy</cp:lastModifiedBy>
  <cp:revision>3</cp:revision>
  <dcterms:created xsi:type="dcterms:W3CDTF">2015-04-09T12:10:08Z</dcterms:created>
  <dcterms:modified xsi:type="dcterms:W3CDTF">2015-04-09T16:13:20Z</dcterms:modified>
</cp:coreProperties>
</file>