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78" r:id="rId8"/>
    <p:sldId id="279" r:id="rId9"/>
    <p:sldId id="280" r:id="rId10"/>
    <p:sldId id="282" r:id="rId11"/>
    <p:sldId id="283" r:id="rId12"/>
    <p:sldId id="284" r:id="rId13"/>
    <p:sldId id="285" r:id="rId14"/>
    <p:sldId id="286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2F3D-1402-4894-A868-C3F522D4C316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8959-3F91-4F10-BC58-24177B02B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2F3D-1402-4894-A868-C3F522D4C316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8959-3F91-4F10-BC58-24177B02B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2F3D-1402-4894-A868-C3F522D4C316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8959-3F91-4F10-BC58-24177B02B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2F3D-1402-4894-A868-C3F522D4C316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8959-3F91-4F10-BC58-24177B02B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2F3D-1402-4894-A868-C3F522D4C316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8959-3F91-4F10-BC58-24177B02B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2F3D-1402-4894-A868-C3F522D4C316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8959-3F91-4F10-BC58-24177B02B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2F3D-1402-4894-A868-C3F522D4C316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8959-3F91-4F10-BC58-24177B02B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2F3D-1402-4894-A868-C3F522D4C316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8959-3F91-4F10-BC58-24177B02B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2F3D-1402-4894-A868-C3F522D4C316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8959-3F91-4F10-BC58-24177B02B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2F3D-1402-4894-A868-C3F522D4C316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8959-3F91-4F10-BC58-24177B02B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2F3D-1402-4894-A868-C3F522D4C316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8959-3F91-4F10-BC58-24177B02B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92F3D-1402-4894-A868-C3F522D4C316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A8959-3F91-4F10-BC58-24177B02B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freebestwallpapers.info/bulkupload/spacepack1/Nature/Space-Pack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257300" y="4419600"/>
            <a:ext cx="6629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Nature of Science </a:t>
            </a:r>
            <a:r>
              <a:rPr lang="en-US" sz="6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en-US" sz="6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fimagenes.com/i/5/7/b6/am_396079_4196308_863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520892" y="304800"/>
            <a:ext cx="362310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/>
              <a:t>Density</a:t>
            </a:r>
            <a:endParaRPr lang="en-US" sz="8800" dirty="0"/>
          </a:p>
        </p:txBody>
      </p:sp>
      <p:sp>
        <p:nvSpPr>
          <p:cNvPr id="4" name="Rectangle 3"/>
          <p:cNvSpPr/>
          <p:nvPr/>
        </p:nvSpPr>
        <p:spPr>
          <a:xfrm>
            <a:off x="0" y="4114800"/>
            <a:ext cx="373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The measurement of how much mass of a substance is contained in a given volume.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Large man on small tri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5638800"/>
            <a:ext cx="8301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Anything that has mass and takes up space.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0718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Matter</a:t>
            </a:r>
          </a:p>
        </p:txBody>
      </p:sp>
    </p:spTree>
    <p:extLst>
      <p:ext uri="{BB962C8B-B14F-4D97-AF65-F5344CB8AC3E}">
        <p14:creationId xmlns:p14="http://schemas.microsoft.com/office/powerpoint/2010/main" val="268661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xternal.ak.fbcdn.net/safe_image.php?d=AQBUqdCjh40-mVvu&amp;w=638&amp;h=423&amp;url=http://upload.wikimedia.org/wikipedia/commons/d/de/Four_Fundamental_States_of_Mat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43000" y="3505200"/>
            <a:ext cx="54103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/>
              <a:t>State of Matter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0" y="4648200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The form in which matter exists.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2496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pectrum.ieee.org/img/0831_gold_630x420-1358881868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9200" y="2819400"/>
            <a:ext cx="22076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/>
              <a:t>Solid</a:t>
            </a:r>
            <a:endParaRPr lang="en-US" sz="8000" dirty="0"/>
          </a:p>
        </p:txBody>
      </p:sp>
      <p:sp>
        <p:nvSpPr>
          <p:cNvPr id="4" name="Rectangle 3"/>
          <p:cNvSpPr/>
          <p:nvPr/>
        </p:nvSpPr>
        <p:spPr>
          <a:xfrm>
            <a:off x="3886200" y="228600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A state of matter that has a definite shape and a definite volume.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5200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s.123rf.com/400wm/400/400/lkunl/lkunl1010/lkunl101000056/8100227-deep-forest-waterfall-in-kanchanaburi-thai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05000" y="2362200"/>
            <a:ext cx="27029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/>
              <a:t>Liquid</a:t>
            </a:r>
            <a:endParaRPr lang="en-US" sz="8000" dirty="0"/>
          </a:p>
        </p:txBody>
      </p:sp>
      <p:sp>
        <p:nvSpPr>
          <p:cNvPr id="4" name="Rectangle 3"/>
          <p:cNvSpPr/>
          <p:nvPr/>
        </p:nvSpPr>
        <p:spPr>
          <a:xfrm>
            <a:off x="990600" y="4419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/>
              <a:t>A state of matter that has no definite shape but has a definite volume.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104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goodealsonline.com/wp-content/gallery/Specialty/Hot%20Air%20Balloons/50139_poster2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943600" y="228600"/>
            <a:ext cx="17251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Gas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029200" y="1600200"/>
            <a:ext cx="381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 state of matter with no definite shape or volume.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0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olourbox.com/preview/2460316-279651-girl-observing-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0" y="6096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/>
              <a:t>Observing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198120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/>
              <a:t>The process of using one or more of your senses to gather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/>
              <a:t>Models </a:t>
            </a:r>
            <a:endParaRPr lang="en-US" sz="7200" dirty="0"/>
          </a:p>
        </p:txBody>
      </p:sp>
      <p:pic>
        <p:nvPicPr>
          <p:cNvPr id="20484" name="Picture 4" descr="http://www.research.noaa.gov/climate/images/modeling_hurric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562725" cy="42386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6388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A replica or description designed to show the workings or structure of an object or system.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hoichigenchem.wikispaces.com/file/view/0511-0902-2520-1713_Lab_Experiment_Explosion_clipart_image.jpg/88532283/0511-0902-2520-1713_Lab_Experiment_Explosion_clipart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133704" cy="68580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562600" y="914400"/>
            <a:ext cx="32334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Variable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0" y="2362200"/>
            <a:ext cx="388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A factor that can </a:t>
            </a:r>
            <a:r>
              <a:rPr lang="en-US" sz="4800" dirty="0" smtClean="0"/>
              <a:t>be changed </a:t>
            </a:r>
            <a:endParaRPr lang="en-US" sz="4800" dirty="0" smtClean="0"/>
          </a:p>
          <a:p>
            <a:pPr algn="ctr"/>
            <a:r>
              <a:rPr lang="en-US" sz="4800" dirty="0" smtClean="0"/>
              <a:t>in </a:t>
            </a:r>
            <a:r>
              <a:rPr lang="en-US" sz="4800" dirty="0"/>
              <a:t>an experiment.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toonpool.com/user/250/files/the_chemical_experiment_75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43000"/>
            <a:ext cx="5105400" cy="38290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/>
              <a:t>Independent Variable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1054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The one factor that a scientist changes during an experiment.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loosemoorings.org/wp-content/uploads/2012/05/Experiment_1_tn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9600"/>
            <a:ext cx="5257800" cy="5257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59668" y="685800"/>
            <a:ext cx="458433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Dependent </a:t>
            </a:r>
            <a:endParaRPr lang="en-US" sz="7200" dirty="0" smtClean="0"/>
          </a:p>
          <a:p>
            <a:pPr algn="ctr"/>
            <a:r>
              <a:rPr lang="en-US" sz="7200" dirty="0" smtClean="0"/>
              <a:t>Variable </a:t>
            </a:r>
            <a:endParaRPr lang="en-US" sz="7200" dirty="0"/>
          </a:p>
        </p:txBody>
      </p:sp>
      <p:sp>
        <p:nvSpPr>
          <p:cNvPr id="4" name="Rectangle 3"/>
          <p:cNvSpPr/>
          <p:nvPr/>
        </p:nvSpPr>
        <p:spPr>
          <a:xfrm>
            <a:off x="5334000" y="2971800"/>
            <a:ext cx="365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The factor that changes as a result of changes to the independent variable in an experiment.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catgossip.com/wp-content/uploads/2012/04/fat-cat-di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5143500" cy="366712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57600" y="0"/>
            <a:ext cx="21371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Mass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53340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A measure of how much matter is in an object.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oofy-babies-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9200" y="1219200"/>
            <a:ext cx="30725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Weight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2578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 measure of the force of gravity acting on an object.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1.bp.blogspot.com/_Y5Bht3bWd0g/TBaRx-CxLyI/AAAAAAAAAQ4/7Er2k1uw-qA/s1600/crowded%2Bswimming%2Bp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6199094" cy="4114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00400" y="0"/>
            <a:ext cx="30521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Volume</a:t>
            </a:r>
          </a:p>
        </p:txBody>
      </p:sp>
      <p:sp>
        <p:nvSpPr>
          <p:cNvPr id="5" name="Rectangle 4"/>
          <p:cNvSpPr/>
          <p:nvPr/>
        </p:nvSpPr>
        <p:spPr>
          <a:xfrm>
            <a:off x="-46261" y="5411450"/>
            <a:ext cx="91902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The amount of space that matter occupies.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195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Santa Rosa County District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DPDefault</dc:creator>
  <cp:lastModifiedBy>Cozart, Amy</cp:lastModifiedBy>
  <cp:revision>55</cp:revision>
  <dcterms:created xsi:type="dcterms:W3CDTF">2012-08-27T12:47:53Z</dcterms:created>
  <dcterms:modified xsi:type="dcterms:W3CDTF">2015-04-04T17:00:23Z</dcterms:modified>
</cp:coreProperties>
</file>