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126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9C-7F46-41CF-A309-8F741A2853BB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CDF7-CA2A-4C7F-A53B-C5AE5107A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9C-7F46-41CF-A309-8F741A2853BB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CDF7-CA2A-4C7F-A53B-C5AE5107A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9C-7F46-41CF-A309-8F741A2853BB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CDF7-CA2A-4C7F-A53B-C5AE5107A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9C-7F46-41CF-A309-8F741A2853BB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CDF7-CA2A-4C7F-A53B-C5AE5107A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9C-7F46-41CF-A309-8F741A2853BB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CDF7-CA2A-4C7F-A53B-C5AE5107A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9C-7F46-41CF-A309-8F741A2853BB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CDF7-CA2A-4C7F-A53B-C5AE5107A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9C-7F46-41CF-A309-8F741A2853BB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CDF7-CA2A-4C7F-A53B-C5AE5107A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9C-7F46-41CF-A309-8F741A2853BB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CDF7-CA2A-4C7F-A53B-C5AE5107A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9C-7F46-41CF-A309-8F741A2853BB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CDF7-CA2A-4C7F-A53B-C5AE5107A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9C-7F46-41CF-A309-8F741A2853BB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CDF7-CA2A-4C7F-A53B-C5AE5107A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E39C-7F46-41CF-A309-8F741A2853BB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CDF7-CA2A-4C7F-A53B-C5AE5107A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8E39C-7F46-41CF-A309-8F741A2853BB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1CDF7-CA2A-4C7F-A53B-C5AE5107A4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 fontScale="90000"/>
          </a:bodyPr>
          <a:lstStyle/>
          <a:p>
            <a:r>
              <a:rPr lang="en-US" dirty="0"/>
              <a:t>One physical property of a star is apparent magnitude. Which of the following is used in determining the apparent magnitude of a star? </a:t>
            </a:r>
            <a:br>
              <a:rPr lang="en-US" dirty="0"/>
            </a:br>
            <a:r>
              <a:rPr lang="en-US" b="1" dirty="0"/>
              <a:t>A. the constellation the star is in </a:t>
            </a:r>
            <a:br>
              <a:rPr lang="en-US" b="1" dirty="0"/>
            </a:br>
            <a:r>
              <a:rPr lang="en-US" b="1" dirty="0" smtClean="0">
                <a:solidFill>
                  <a:srgbClr val="FF0000"/>
                </a:solidFill>
              </a:rPr>
              <a:t>B. the distance the star is from Earth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C. the </a:t>
            </a:r>
            <a:r>
              <a:rPr lang="en-US" b="1" dirty="0" smtClean="0"/>
              <a:t>number </a:t>
            </a:r>
            <a:r>
              <a:rPr lang="en-US" b="1" dirty="0"/>
              <a:t>of times the star rotates </a:t>
            </a:r>
            <a:br>
              <a:rPr lang="en-US" b="1" dirty="0"/>
            </a:br>
            <a:r>
              <a:rPr lang="en-US" b="1" dirty="0"/>
              <a:t>D. the number of prominences the star makes </a:t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8829554" cy="568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/>
              <a:t>Scientific knowledge may change as new evidence or information is discovered. Which of the following would NOT be a result of new scientific research and information</a:t>
            </a:r>
            <a:r>
              <a:rPr lang="en-US" sz="3200" dirty="0" smtClean="0"/>
              <a:t>?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/>
              <a:t>A. Binomial nomenclature is assigned to a recently identified plant species. </a:t>
            </a:r>
            <a:br>
              <a:rPr lang="en-US" sz="3200" b="1" dirty="0"/>
            </a:br>
            <a:r>
              <a:rPr lang="en-US" sz="3200" b="1" dirty="0"/>
              <a:t>B. An endangered monkey species is put in a reserve for protection from extinction. </a:t>
            </a:r>
            <a:br>
              <a:rPr lang="en-US" sz="3200" b="1" dirty="0"/>
            </a:br>
            <a:r>
              <a:rPr lang="en-US" sz="3200" b="1" dirty="0"/>
              <a:t>C. A newly discovered chemical element will be added to the periodic table of the elements. </a:t>
            </a:r>
            <a:br>
              <a:rPr lang="en-US" sz="3200" b="1" dirty="0"/>
            </a:br>
            <a:r>
              <a:rPr lang="en-US" sz="3200" b="1" dirty="0">
                <a:solidFill>
                  <a:srgbClr val="FF0000"/>
                </a:solidFill>
              </a:rPr>
              <a:t>D. A nonnative plant species will begin to reproduce rapidly after being introduced into a swamp ecosystem.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8177213" cy="5923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"/>
            <a:ext cx="9134870" cy="213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2800"/>
            <a:ext cx="882700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86377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53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One physical property of a star is apparent magnitude. Which of the following is used in determining the apparent magnitude of a star?  A. the constellation the star is in  B. the distance the star is from Earth  C. the number of times the star rotates  D. the number of prominences the star makes  </vt:lpstr>
      <vt:lpstr> </vt:lpstr>
      <vt:lpstr>Scientific knowledge may change as new evidence or information is discovered. Which of the following would NOT be a result of new scientific research and information?   A. Binomial nomenclature is assigned to a recently identified plant species.  B. An endangered monkey species is put in a reserve for protection from extinction.  C. A newly discovered chemical element will be added to the periodic table of the elements.  D. A nonnative plant species will begin to reproduce rapidly after being introduced into a swamp ecosystem.   </vt:lpstr>
      <vt:lpstr> </vt:lpstr>
      <vt:lpstr> </vt:lpstr>
      <vt:lpstr>PowerPoint Presentation</vt:lpstr>
    </vt:vector>
  </TitlesOfParts>
  <Company>Paul J. Hagerty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physical property of a star is apparent magnitude. Which of the following is used in determining the apparent magnitude of a star?  A. the constellation the star is in  B. the distance the star is from Earth  C. the number of times the star rotates  D. the number of prominences the star makes</dc:title>
  <dc:creator>wassonel</dc:creator>
  <cp:lastModifiedBy>Amy</cp:lastModifiedBy>
  <cp:revision>8</cp:revision>
  <dcterms:created xsi:type="dcterms:W3CDTF">2013-04-08T13:41:40Z</dcterms:created>
  <dcterms:modified xsi:type="dcterms:W3CDTF">2015-04-03T20:37:18Z</dcterms:modified>
</cp:coreProperties>
</file>